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93" r:id="rId3"/>
    <p:sldId id="292" r:id="rId4"/>
    <p:sldId id="291" r:id="rId5"/>
    <p:sldId id="258" r:id="rId6"/>
    <p:sldId id="270" r:id="rId7"/>
    <p:sldId id="275" r:id="rId8"/>
    <p:sldId id="287" r:id="rId9"/>
    <p:sldId id="283" r:id="rId10"/>
    <p:sldId id="281" r:id="rId11"/>
    <p:sldId id="282" r:id="rId12"/>
    <p:sldId id="280"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4" d="100"/>
          <a:sy n="124" d="100"/>
        </p:scale>
        <p:origin x="75" y="567"/>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a:t>Team [Team Name]</a:t>
            </a:r>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a:t>&lt;&lt;</a:t>
            </a:r>
            <a:r>
              <a:rPr lang="en-US" sz="1100" dirty="0" err="1"/>
              <a:t>PresentationName</a:t>
            </a:r>
            <a:r>
              <a:rPr lang="en-US" sz="1100" dirty="0"/>
              <a:t>&gt;  Presentation </a:t>
            </a:r>
          </a:p>
          <a:p>
            <a:r>
              <a:rPr lang="en-US" sz="1100" dirty="0"/>
              <a:t>[Project Title]</a:t>
            </a:r>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a:t>The Capstone Experience</a:t>
            </a:r>
          </a:p>
          <a:p>
            <a:r>
              <a:rPr lang="en-US" sz="1100" dirty="0"/>
              <a:t>Computer Science and Engineering</a:t>
            </a:r>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a:t>Michigan State University</a:t>
            </a:r>
          </a:p>
          <a:p>
            <a:pPr algn="r"/>
            <a:r>
              <a:rPr lang="en-US" sz="1100" dirty="0"/>
              <a:t>East Lansing, Michigan 48824</a:t>
            </a:r>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Team [Team Name]</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a:t>&lt;&lt;</a:t>
            </a:r>
            <a:r>
              <a:rPr lang="en-US" dirty="0" err="1"/>
              <a:t>PresentationName</a:t>
            </a:r>
            <a:r>
              <a:rPr lang="en-US"/>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Team [Team Name]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a:t>The Capstone ExperienceComputer Science and Engineering</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12</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The Capstone Experience</a:t>
            </a:r>
          </a:p>
        </p:txBody>
      </p:sp>
      <p:sp>
        <p:nvSpPr>
          <p:cNvPr id="8" name="Footer Placeholder 7"/>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a:t>Click to edit Master title style</a:t>
            </a:r>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r>
              <a:rPr lang="en-US"/>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524000" y="6492875"/>
            <a:ext cx="6096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[1 of 4]</a:t>
            </a:r>
          </a:p>
        </p:txBody>
      </p:sp>
      <p:sp>
        <p:nvSpPr>
          <p:cNvPr id="3075" name="Content Placeholder 2"/>
          <p:cNvSpPr>
            <a:spLocks noGrp="1"/>
          </p:cNvSpPr>
          <p:nvPr>
            <p:ph idx="1"/>
          </p:nvPr>
        </p:nvSpPr>
        <p:spPr/>
        <p:txBody>
          <a:bodyPr>
            <a:normAutofit fontScale="55000" lnSpcReduction="20000"/>
          </a:bodyPr>
          <a:lstStyle/>
          <a:p>
            <a:r>
              <a:rPr lang="en-US" dirty="0"/>
              <a:t>Presenting</a:t>
            </a:r>
          </a:p>
          <a:p>
            <a:pPr lvl="1"/>
            <a:r>
              <a:rPr lang="en-US" dirty="0"/>
              <a:t>The purpose of </a:t>
            </a:r>
            <a:r>
              <a:rPr lang="en-US"/>
              <a:t>the Alpha </a:t>
            </a:r>
            <a:r>
              <a:rPr lang="en-US" dirty="0"/>
              <a:t>presentation is to demonstrate </a:t>
            </a:r>
            <a:r>
              <a:rPr lang="en-US"/>
              <a:t>the Alpha </a:t>
            </a:r>
            <a:r>
              <a:rPr lang="en-US" dirty="0"/>
              <a:t>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 and delivering it to your client on </a:t>
            </a:r>
            <a:r>
              <a:rPr lang="en-US"/>
              <a:t>time (Wednesday, April 22).</a:t>
            </a:r>
            <a:endParaRPr lang="en-US" dirty="0"/>
          </a:p>
          <a:p>
            <a:pPr lvl="1"/>
            <a:r>
              <a:rPr lang="en-US" dirty="0"/>
              <a:t>The time limit for your presentation </a:t>
            </a:r>
            <a:r>
              <a:rPr lang="en-US"/>
              <a:t>is 14 minutes, </a:t>
            </a:r>
            <a:r>
              <a:rPr lang="en-US" dirty="0"/>
              <a:t>which will be strictly enforced. Practice your presentation to ensure that you will finish within the allotted time.</a:t>
            </a:r>
          </a:p>
          <a:p>
            <a:pPr lvl="1"/>
            <a:r>
              <a:rPr lang="en-US" dirty="0"/>
              <a:t>All team members are required to dress business casual on the day of their presentation. Business casual does </a:t>
            </a:r>
            <a:r>
              <a:rPr lang="en-US" u="sng" dirty="0"/>
              <a:t>not</a:t>
            </a:r>
            <a:r>
              <a:rPr lang="en-US" dirty="0"/>
              <a:t> include sneakers, tennis shoes, hats, coats, hoodies, t-shirts or shirts that are not tucked into pants. Google “what is business casual.”</a:t>
            </a:r>
          </a:p>
          <a:p>
            <a:pPr lvl="1"/>
            <a:r>
              <a:rPr lang="en-US" dirty="0"/>
              <a:t>Plan on spending most of your presentation time demonstrating your software. </a:t>
            </a:r>
            <a:br>
              <a:rPr lang="en-US" dirty="0"/>
            </a:br>
            <a:r>
              <a:rPr lang="en-US" dirty="0"/>
              <a:t>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Some or All of the Screen Shot Slides in Your Slide Deck)</a:t>
            </a:r>
          </a:p>
          <a:p>
            <a:pPr lvl="2"/>
            <a:r>
              <a:rPr lang="en-US" dirty="0"/>
              <a:t>Brief Summary of What’s left to do?</a:t>
            </a:r>
          </a:p>
          <a:p>
            <a:pPr lvl="1"/>
            <a:r>
              <a:rPr lang="en-US" dirty="0"/>
              <a:t>Your software demonstration should</a:t>
            </a:r>
          </a:p>
          <a:p>
            <a:pPr lvl="2"/>
            <a:r>
              <a:rPr lang="en-US" dirty="0"/>
              <a:t>be rehearsed,</a:t>
            </a:r>
          </a:p>
          <a:p>
            <a:pPr lvl="2"/>
            <a:r>
              <a:rPr lang="en-US" dirty="0"/>
              <a:t>flow and</a:t>
            </a:r>
          </a:p>
          <a:p>
            <a:pPr lvl="2"/>
            <a:r>
              <a:rPr lang="en-US" dirty="0"/>
              <a:t>demonstrate the main features of your software, possibly demonstrating some use cases.</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92665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2187017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65215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7" name="Slide Number Placeholder 6"/>
          <p:cNvSpPr>
            <a:spLocks noGrp="1"/>
          </p:cNvSpPr>
          <p:nvPr>
            <p:ph type="sldNum" sz="quarter" idx="12"/>
          </p:nvPr>
        </p:nvSpPr>
        <p:spPr/>
        <p:txBody>
          <a:bodyPr/>
          <a:lstStyle/>
          <a:p>
            <a:r>
              <a:rPr lang="en-US"/>
              <a:t>11</a:t>
            </a:r>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7" name="Slide Number Placeholder 6"/>
          <p:cNvSpPr>
            <a:spLocks noGrp="1"/>
          </p:cNvSpPr>
          <p:nvPr>
            <p:ph type="sldNum" sz="quarter" idx="12"/>
          </p:nvPr>
        </p:nvSpPr>
        <p:spPr/>
        <p:txBody>
          <a:bodyPr/>
          <a:lstStyle/>
          <a:p>
            <a:r>
              <a:rPr lang="en-US"/>
              <a:t>12</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a:t>Presenting (Continued)</a:t>
            </a:r>
          </a:p>
          <a:p>
            <a:pPr lvl="1"/>
            <a:r>
              <a:rPr lang="en-US" sz="1500" dirty="0"/>
              <a:t>We have a number of adapters for connecting various mobile devices to the projector. If you plan on doing so, ask the TAs well in advance to borrow an adapter and test it in advance.</a:t>
            </a:r>
          </a:p>
          <a:p>
            <a:pPr lvl="1"/>
            <a:r>
              <a:rPr lang="en-US" sz="1500" dirty="0"/>
              <a:t>Our meeting room includes a document camera. You can use this to project mobile devices. If you plan on doing so, practice this in advance.</a:t>
            </a:r>
          </a:p>
          <a:p>
            <a:pPr lvl="1"/>
            <a:r>
              <a:rPr lang="en-US" sz="1500" dirty="0"/>
              <a:t>We strongly suggest that, as a backup to live demonstrations, you make screen recordings of your software demonstrations using Camtasia in advance. Things can and do go wrong during live demonstrations.</a:t>
            </a:r>
            <a:br>
              <a:rPr lang="en-US" sz="1500" dirty="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a:t>If your live demonstration fails, you can play a screen recording and talk through it. While this is not as good as a live demonstration, it’s better than no demonstration at all.</a:t>
            </a:r>
            <a:br>
              <a:rPr lang="en-US" sz="1500" dirty="0"/>
            </a:br>
            <a:r>
              <a:rPr lang="en-US" sz="1500" dirty="0"/>
              <a:t>Later in the semester, TechSmith will provide each of you with a Camtasia license. For now, you can download Camtasia and use it for 30 days without a license. </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52146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[3 of 4]</a:t>
            </a:r>
          </a:p>
        </p:txBody>
      </p:sp>
      <p:sp>
        <p:nvSpPr>
          <p:cNvPr id="3075" name="Content Placeholder 2"/>
          <p:cNvSpPr>
            <a:spLocks noGrp="1"/>
          </p:cNvSpPr>
          <p:nvPr>
            <p:ph idx="1"/>
          </p:nvPr>
        </p:nvSpPr>
        <p:spPr/>
        <p:txBody>
          <a:bodyPr>
            <a:normAutofit fontScale="55000" lnSpcReduction="20000"/>
          </a:bodyPr>
          <a:lstStyle/>
          <a:p>
            <a:r>
              <a:rPr lang="en-US" dirty="0"/>
              <a:t>Content</a:t>
            </a:r>
          </a:p>
          <a:p>
            <a:pPr lvl="1"/>
            <a:r>
              <a:rPr lang="en-US" dirty="0"/>
              <a:t>Do not include any company confidential information in your presentation since all presentations will be posted on the web site.</a:t>
            </a:r>
          </a:p>
          <a:p>
            <a:pPr lvl="1"/>
            <a:r>
              <a:rPr lang="en-US" dirty="0"/>
              <a:t>Submit your presentation to your client for approval at least two working days in advance. </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 If necessary, extend the width of the center footer textbox on the master slide, making sure that you re-center the enlarged textbox.</a:t>
            </a:r>
          </a:p>
          <a:p>
            <a:pPr lvl="1"/>
            <a:r>
              <a:rPr lang="en-US" dirty="0"/>
              <a:t>Screen Shots</a:t>
            </a:r>
          </a:p>
          <a:p>
            <a:pPr lvl="2"/>
            <a:r>
              <a:rPr lang="en-US" dirty="0"/>
              <a:t>You should include at least four screen shots.</a:t>
            </a:r>
          </a:p>
          <a:p>
            <a:pPr lvl="2"/>
            <a:r>
              <a:rPr lang="en-US" dirty="0"/>
              <a:t>Include actual screen shots (i.e., not mockups), replacing [Title of Screen Shot]  with an appropriate title. </a:t>
            </a:r>
          </a:p>
          <a:p>
            <a:pPr lvl="2"/>
            <a:r>
              <a:rPr lang="en-US" dirty="0"/>
              <a:t>You may duplicate the Screen Shot template slide as needed.</a:t>
            </a:r>
          </a:p>
          <a:p>
            <a:pPr lvl="2"/>
            <a:r>
              <a:rPr lang="en-US" dirty="0"/>
              <a:t>The screen shots are intended for posting on the web rather than for being used during your presentation so you may include as many screen shots as you like in this slide deck but skip many or most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8375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[4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a:t>Required Template</a:t>
            </a:r>
          </a:p>
          <a:p>
            <a:pPr lvl="1"/>
            <a:r>
              <a:rPr lang="en-US" dirty="0"/>
              <a:t>Do not edit the Slide Masters.</a:t>
            </a:r>
          </a:p>
          <a:p>
            <a:pPr lvl="1"/>
            <a:r>
              <a:rPr lang="en-US" dirty="0"/>
              <a:t>Edit the slide center footer (Insert &gt; Header &amp; Footer), changing [Team Name] in the footer to your team name.</a:t>
            </a:r>
          </a:p>
          <a:p>
            <a:pPr lvl="1"/>
            <a:r>
              <a:rPr lang="en-US" dirty="0"/>
              <a:t>Do not change the organization of slides. </a:t>
            </a:r>
          </a:p>
          <a:p>
            <a:r>
              <a:rPr lang="en-US" dirty="0"/>
              <a:t>Submission</a:t>
            </a:r>
          </a:p>
          <a:p>
            <a:pPr lvl="1"/>
            <a:r>
              <a:rPr lang="en-US" dirty="0"/>
              <a:t>Although the presentations are scheduled over the course of four meetings, all teams must be prepared to present on the first day scheduled</a:t>
            </a:r>
            <a:r>
              <a:rPr lang="en-US"/>
              <a:t>, Tuesday, February 18.</a:t>
            </a:r>
            <a:endParaRPr lang="en-US" dirty="0"/>
          </a:p>
          <a:p>
            <a:pPr lvl="1"/>
            <a:r>
              <a:rPr lang="en-US" dirty="0"/>
              <a:t>The order of the presentations will be posted on our All-Hands Meetings page in the afternoon or evening of the day before the first day scheduled for presentations.</a:t>
            </a:r>
          </a:p>
          <a:p>
            <a:pPr lvl="1"/>
            <a:r>
              <a:rPr lang="en-US" dirty="0"/>
              <a:t>Email your presentation to Dr. D. and to your client by 11:59 p.m</a:t>
            </a:r>
            <a:r>
              <a:rPr lang="en-US"/>
              <a:t>., Monday, February 17. </a:t>
            </a:r>
            <a:r>
              <a:rPr lang="en-US" dirty="0"/>
              <a:t>Send your presentation to your client in a </a:t>
            </a:r>
            <a:r>
              <a:rPr lang="en-US" u="sng" dirty="0"/>
              <a:t>separate</a:t>
            </a:r>
            <a:r>
              <a:rPr lang="en-US" dirty="0"/>
              <a:t> email; do </a:t>
            </a:r>
            <a:r>
              <a:rPr lang="en-US" u="sng" dirty="0"/>
              <a:t>not</a:t>
            </a:r>
            <a:r>
              <a:rPr lang="en-US" dirty="0"/>
              <a:t> cc me.</a:t>
            </a:r>
          </a:p>
          <a:p>
            <a:pPr lvl="1"/>
            <a:r>
              <a:rPr lang="en-US" dirty="0"/>
              <a:t>For subject, use “Team  &lt;Team Name</a:t>
            </a:r>
            <a:r>
              <a:rPr lang="en-US"/>
              <a:t>&gt;: Alpha </a:t>
            </a:r>
            <a:r>
              <a:rPr lang="en-US" dirty="0"/>
              <a:t>Presentation” as in “Team TechSmith</a:t>
            </a:r>
            <a:r>
              <a:rPr lang="en-US"/>
              <a:t>: Alpha </a:t>
            </a:r>
            <a:r>
              <a:rPr lang="en-US" dirty="0"/>
              <a:t>Presentation”.</a:t>
            </a:r>
          </a:p>
          <a:p>
            <a:pPr lvl="1"/>
            <a:r>
              <a:rPr lang="en-US" dirty="0"/>
              <a:t>Attach the Windows PowerPoint source file named “team-[</a:t>
            </a:r>
            <a:r>
              <a:rPr lang="en-US"/>
              <a:t>team-name]-alpha-presentation</a:t>
            </a:r>
            <a:r>
              <a:rPr lang="en-US" dirty="0"/>
              <a:t>.pptx” replacing “[team-name]” with your team name (using all lower case and replacing all blanks with dashes) in your filename as in </a:t>
            </a:r>
            <a:r>
              <a:rPr lang="en-US"/>
              <a:t>“team-urban-science-alpha-presentation</a:t>
            </a:r>
            <a:r>
              <a:rPr lang="en-US" dirty="0"/>
              <a:t>.pptx”.</a:t>
            </a:r>
          </a:p>
          <a:p>
            <a:pPr lvl="1"/>
            <a:r>
              <a:rPr lang="en-US" dirty="0"/>
              <a:t>Include some professional text in the body to practice being a professional and to avoid having your email sent to my junk folder.</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289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a:t>
            </a:r>
            <a:r>
              <a:rPr lang="en-US" dirty="0"/>
              <a:t>Presentation</a:t>
            </a:r>
            <a:br>
              <a:rPr lang="en-US" dirty="0"/>
            </a:br>
            <a:r>
              <a:rPr lang="en-US" dirty="0"/>
              <a:t>[Project Title 36pt]</a:t>
            </a:r>
          </a:p>
        </p:txBody>
      </p:sp>
      <p:sp>
        <p:nvSpPr>
          <p:cNvPr id="3" name="Subtitle 2"/>
          <p:cNvSpPr>
            <a:spLocks noGrp="1"/>
          </p:cNvSpPr>
          <p:nvPr>
            <p:ph type="subTitle" idx="1"/>
          </p:nvPr>
        </p:nvSpPr>
        <p:spPr/>
        <p:txBody>
          <a:bodyPr/>
          <a:lstStyle/>
          <a:p>
            <a:r>
              <a:rPr lang="en-US" dirty="0"/>
              <a:t>Department of Computer Science and Engineering</a:t>
            </a:r>
          </a:p>
          <a:p>
            <a:r>
              <a:rPr lang="en-US" dirty="0"/>
              <a:t>Michigan State University</a:t>
            </a:r>
          </a:p>
          <a:p>
            <a:r>
              <a:rPr lang="en-US"/>
              <a:t>Spring 2020</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a:solidFill>
                  <a:srgbClr val="004F3B"/>
                </a:solidFill>
              </a:rPr>
              <a:t>[Team Member 1 16pt]</a:t>
            </a:r>
          </a:p>
          <a:p>
            <a:pPr algn="r"/>
            <a:r>
              <a:rPr lang="en-US" sz="1600">
                <a:solidFill>
                  <a:srgbClr val="004F3B"/>
                </a:solidFill>
              </a:rPr>
              <a:t>[Team Member 2 16pt]</a:t>
            </a:r>
          </a:p>
          <a:p>
            <a:pPr algn="r"/>
            <a:r>
              <a:rPr lang="en-US" sz="1600">
                <a:solidFill>
                  <a:srgbClr val="004F3B"/>
                </a:solidFill>
              </a:rPr>
              <a:t>[Team Member 3 16pt]</a:t>
            </a:r>
          </a:p>
          <a:p>
            <a:pPr algn="r"/>
            <a:r>
              <a:rPr lang="en-US" sz="1600">
                <a:solidFill>
                  <a:srgbClr val="004F3B"/>
                </a:solidFill>
              </a:rPr>
              <a:t>[Team Member 4 16pt]</a:t>
            </a:r>
          </a:p>
          <a:p>
            <a:pPr algn="r"/>
            <a:r>
              <a:rPr lang="en-US" sz="1600">
                <a:solidFill>
                  <a:srgbClr val="004F3B"/>
                </a:solidFill>
              </a:rPr>
              <a:t>[Team Member 5 16pt]</a:t>
            </a:r>
          </a:p>
          <a:p>
            <a:pPr algn="r"/>
            <a:r>
              <a:rPr lang="en-US" sz="160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16" name="Slide Number Placeholder 15"/>
          <p:cNvSpPr>
            <a:spLocks noGrp="1"/>
          </p:cNvSpPr>
          <p:nvPr>
            <p:ph type="sldNum" sz="quarter" idx="12"/>
          </p:nvPr>
        </p:nvSpPr>
        <p:spPr/>
        <p:txBody>
          <a:bodyPr/>
          <a:lstStyle/>
          <a:p>
            <a:r>
              <a:rPr lang="en-US"/>
              <a:t>5</a:t>
            </a:r>
          </a:p>
        </p:txBody>
      </p:sp>
    </p:spTree>
    <p:extLst>
      <p:ext uri="{BB962C8B-B14F-4D97-AF65-F5344CB8AC3E}">
        <p14:creationId xmlns:p14="http://schemas.microsoft.com/office/powerpoint/2010/main" val="198691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473144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25924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2785345059"/>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TotalTime>
  <Words>1914</Words>
  <Application>Microsoft Office PowerPoint</Application>
  <PresentationFormat>On-screen Show (4:3)</PresentationFormat>
  <Paragraphs>197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188</cp:revision>
  <dcterms:created xsi:type="dcterms:W3CDTF">2006-08-16T00:00:00Z</dcterms:created>
  <dcterms:modified xsi:type="dcterms:W3CDTF">2020-02-09T11:39:10Z</dcterms:modified>
</cp:coreProperties>
</file>